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57" r:id="rId6"/>
    <p:sldId id="266" r:id="rId7"/>
    <p:sldId id="261" r:id="rId8"/>
    <p:sldId id="262" r:id="rId9"/>
    <p:sldId id="263" r:id="rId10"/>
    <p:sldId id="264" r:id="rId11"/>
    <p:sldId id="267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5CE1C0-5FBE-49C4-8450-C0F821440D6B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88DE5-D180-4526-AD20-7937BC10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933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Функцией S здесь обозначаются энергетические спектры шума и исходного изображения соответственно – поскольку, эти величины редко бывают известны, то дробь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ru-RU" sz="1200" b="0" i="0" kern="1200" baseline="-25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/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ru-RU" sz="1200" b="0" i="0" kern="1200" baseline="-25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заменяют на некоторую константу K, которую можно приблизительно охарактеризовать как соотношение сигнал-шум.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Где </a:t>
            </a:r>
            <a:r>
              <a:rPr lang="ru-RU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– параметр регуляризации, а </a:t>
            </a:r>
            <a:r>
              <a:rPr lang="ru-RU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P(u, v)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– Фурье-преобразование оператора Лапласа (матрицы 3 * 3)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Его отличительная особенность в том, что он является нелинейным, в отличие от первых трех – что потенциально может дать лучший результат. Вторая особенность – метод является итерационным, соответственно возникают трудности с критерием останова итераций. Основная идея состоит в использовании метода максимального правдоподобия для которого предполагается, что изображение подчиняется распределению Пуассона. Формулы для вычисления достаточно простые, без использования преобразования Фурье – все делается в пространственной области: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Последний рассматриваемый метод, а вернее, целое семейство методов, которые сейчас активно разрабатываются и развиваются – это слепая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деконволюция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blind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deconvolution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Во всех предыдущих методах предполагалось, что искажающая функция PSF точно известна, в реальности это не так, обычно PSF известна лишь приблизительно по характеру видимых искажений. Слепая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деконволюция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раз является попыткой учитывать это. Принцип достаточно простой, если не углубляться в детали – выбирается первое приближение PSF, далее по одному из методов делается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деконволюция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после чего некоторым критерием определяется степень качества, на основе нее уточняется функция PSF и итерация повторяется до достижения нужного результата.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88DE5-D180-4526-AD20-7937BC10EC4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4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E96F3-529E-45E5-A418-DAC02AE281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5FD9CFF-C337-4B42-B2AE-4BE671DB7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4FEBCCC-4362-4820-8B23-5B8BF7ECC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FD18A1-1BDC-4166-9D96-D49BE8891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196294-D8B4-43C1-AC08-85EA4160B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85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2CD2D0-A669-470C-BED2-D9CFB6FC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D2C2750-C490-4193-B265-E483E82E8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ADFB49-D23A-46FE-8EA7-C51A0A7CD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97E4C4E-7267-48DD-8CC7-9B7C6EE18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39608D-FF16-43A9-8042-141D4BC95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4700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7CEDFCC-CA16-4163-BB3F-9FEEACB1CC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7E7E62-96D8-4219-8A88-24DBF39A29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3478F4-C1D8-470C-BDBF-7858E5D0A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84F689-0A24-4CAA-B8EC-175CC68DD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41CF14-ADEB-4813-A080-39065B163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7544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17D009-D44C-4056-9F97-02DE8B34A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DA0482-0350-4806-98DE-305B0A1D9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BD9BBC-6884-4FDF-9E2C-553071F4E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F17D0A-371F-4466-9824-E9984F34A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BAAFA0-50D5-47AA-BB42-85DB8ECB8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6143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1EFC64-3E18-40DC-A0BE-BD8F60C4C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169462-8F68-40EE-A4C5-673020C14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51353F-0B57-47D3-A47D-1A64F0869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B3A8BA-67B2-4C42-86D4-2C819699B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BB1352-B6B0-4042-8B6E-8F3A5C31E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0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9406E4-C097-4446-B351-48D5C6E49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6DA5D9-44C8-45F2-9FC7-159A7095A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CEB8D75-EA11-40B1-A21B-0EE5DEC48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E3B0A4-7283-4960-B07D-D919C1D34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13E098-AD07-482D-873F-C0B1C6C8E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5BD05E-EB44-4948-835F-E1491083F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5151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EF8FC7-AD45-40F1-94AE-889CCBAB8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CB736F3-C41B-4C5A-B2FF-F1449DA9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E367807-DB56-4C3F-9A8E-EC6284BA3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C2A5487-F89D-4FE7-99E8-84F98050D8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5B04926-4852-49A4-B111-B7D272B018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0D0E13E-DDFB-4DAB-9333-8E4A06A1A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EF4C2E5-CCE6-4078-A4BA-055D5C078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C9890F-01C7-4859-BE96-680470D7C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298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99F345-14D7-4FC5-AD5C-AD2F94408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6BE1DB7-8631-43BC-BCCE-B0BB4EDA1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566A525-41B9-4B37-987C-97165E5DC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9B71E34-3EBD-4724-820B-7D55C411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583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3441FD6-CB32-40E2-ACAB-C8BEA8D5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65ED2D6-FF5B-4728-BACC-461233FD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DE736A1-66B8-4702-867C-0F19FCF7A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6129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28F7D-4DB2-4588-BCF7-A26AD9528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6EF75D-67FA-4DA5-92EC-2187929D6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CDF59-1AEA-40F8-B6E5-55561932BC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23EC49-03A8-46A5-907A-2DAE97A44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A320744-D031-4D24-B6CC-C3EAF6D67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C6E4C3-D006-4448-AE9D-1D08F52C2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7815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D1CA82-58E1-41F1-B177-3575C4C25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4DF9FC7-3B6C-48E4-873B-F333F0109F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9CAB82-F884-4E38-9495-3DF6D7492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ADA999-A711-4F33-AFF2-518ADB68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7019037-D934-4620-8C01-C41D24CE1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0F3DCC-AE78-4AFB-8561-268AFA02B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645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C9F1C2-58D6-4B7B-A301-4A1072E1D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D503A3-DFA8-4E59-A8B2-3174F5979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879A46-FEA6-4809-9526-86893B9120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19E98-4631-4661-89A0-D6102ACF89A1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386E30-D619-4717-B8B6-0669C91809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9AFD06-DD47-4288-A44F-16A9347E7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639C5-3A30-49CF-877E-738A53C50F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8967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96C8A0-F27F-41C5-98BE-631721D7A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Восстановление расфокусированных и смазанных изображений</a:t>
            </a:r>
            <a:endParaRPr lang="ru-RU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560D145-3856-41B2-953F-2117EF6BAD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Никитин Андрей Александрович</a:t>
            </a:r>
          </a:p>
        </p:txBody>
      </p:sp>
    </p:spTree>
    <p:extLst>
      <p:ext uri="{BB962C8B-B14F-4D97-AF65-F5344CB8AC3E}">
        <p14:creationId xmlns:p14="http://schemas.microsoft.com/office/powerpoint/2010/main" val="2074303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9B30E2-A7CC-4D80-A1E4-DCD4B47D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Blind deconvolution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1F705E-E0C8-4A25-829D-7D20964A8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1213756"/>
            <a:ext cx="9000000" cy="542919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6F4BD20-963E-43AC-8FDD-6F9D0BA70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000" y="1213755"/>
            <a:ext cx="9000000" cy="542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43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EFA371-436B-4A31-80F1-F12797F29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74925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450513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AF0A6F-9F0B-45BC-9E50-93A88A199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5300" b="1" dirty="0">
                <a:highlight>
                  <a:srgbClr val="FFFF00"/>
                </a:highlight>
              </a:rPr>
              <a:t>Восстановление изображений</a:t>
            </a:r>
            <a:br>
              <a:rPr lang="ru-RU" dirty="0"/>
            </a:br>
            <a:r>
              <a:rPr lang="ru-RU" dirty="0"/>
              <a:t>Искажающие 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279EFB-46BD-4E8E-8CED-6E55804B7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Модель процесса искажения:</a:t>
            </a:r>
          </a:p>
          <a:p>
            <a:pPr marL="0" indent="0" algn="ctr">
              <a:buNone/>
            </a:pPr>
            <a:r>
              <a:rPr lang="ru-RU" i="1" dirty="0"/>
              <a:t>g(x, y) = h(x, y) * f(x, y) + n(x, y) </a:t>
            </a:r>
          </a:p>
          <a:p>
            <a:pPr marL="0" indent="0">
              <a:buNone/>
            </a:pPr>
            <a:r>
              <a:rPr lang="ru-RU" i="1" dirty="0"/>
              <a:t>f(x, y)</a:t>
            </a:r>
            <a:r>
              <a:rPr lang="ru-RU" dirty="0"/>
              <a:t> – исходное неискаженное изображение</a:t>
            </a:r>
            <a:br>
              <a:rPr lang="ru-RU" dirty="0"/>
            </a:br>
            <a:r>
              <a:rPr lang="ru-RU" i="1" dirty="0"/>
              <a:t>h(x, y) </a:t>
            </a:r>
            <a:r>
              <a:rPr lang="ru-RU" dirty="0"/>
              <a:t>– искажающая функция</a:t>
            </a:r>
            <a:br>
              <a:rPr lang="ru-RU" dirty="0"/>
            </a:br>
            <a:r>
              <a:rPr lang="ru-RU" i="1" dirty="0"/>
              <a:t>n(x, y)</a:t>
            </a:r>
            <a:r>
              <a:rPr lang="ru-RU" dirty="0"/>
              <a:t> – аддитивный шум</a:t>
            </a:r>
            <a:br>
              <a:rPr lang="ru-RU" dirty="0"/>
            </a:br>
            <a:r>
              <a:rPr lang="ru-RU" i="1" dirty="0"/>
              <a:t>g(x, y)</a:t>
            </a:r>
            <a:r>
              <a:rPr lang="ru-RU" dirty="0"/>
              <a:t> – результат искажения, т.е. то, что мы наблюдаем в результате (смазанное или расфокусированное изображение)</a:t>
            </a:r>
            <a:br>
              <a:rPr lang="ru-RU" dirty="0"/>
            </a:b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3714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A8060C-C93D-4836-A158-F2D6322A1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Теорема о свертке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48189D-7D78-4A9E-8997-3F03382BB88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88519"/>
            <a:ext cx="9496926" cy="1563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49FE78-8312-4745-8C09-FDA3D99DFD03}"/>
              </a:ext>
            </a:extLst>
          </p:cNvPr>
          <p:cNvSpPr txBox="1"/>
          <p:nvPr/>
        </p:nvSpPr>
        <p:spPr>
          <a:xfrm>
            <a:off x="838200" y="1747216"/>
            <a:ext cx="16726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Свёртка: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636B591-9300-4C42-B6E2-774AFFCCF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68" y="4536506"/>
            <a:ext cx="5706979" cy="7935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F2EFB0-8487-417C-B640-AAA78A10A59C}"/>
              </a:ext>
            </a:extLst>
          </p:cNvPr>
          <p:cNvSpPr txBox="1"/>
          <p:nvPr/>
        </p:nvSpPr>
        <p:spPr>
          <a:xfrm>
            <a:off x="838199" y="3895203"/>
            <a:ext cx="3550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Теорема о свёртке: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4C315EF-421F-42BB-8514-6C1CCF69561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40888" y="5386608"/>
            <a:ext cx="6119816" cy="7145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93ADA6-E0F0-4187-BD2F-9F1724E343A1}"/>
              </a:ext>
            </a:extLst>
          </p:cNvPr>
          <p:cNvSpPr txBox="1"/>
          <p:nvPr/>
        </p:nvSpPr>
        <p:spPr>
          <a:xfrm>
            <a:off x="838199" y="5459986"/>
            <a:ext cx="4902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Итоговое преобразование:</a:t>
            </a:r>
          </a:p>
        </p:txBody>
      </p:sp>
    </p:spTree>
    <p:extLst>
      <p:ext uri="{BB962C8B-B14F-4D97-AF65-F5344CB8AC3E}">
        <p14:creationId xmlns:p14="http://schemas.microsoft.com/office/powerpoint/2010/main" val="3759111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9FF75561-85CA-4C5A-B41D-D5B888944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111817"/>
              </p:ext>
            </p:extLst>
          </p:nvPr>
        </p:nvGraphicFramePr>
        <p:xfrm>
          <a:off x="838200" y="1690690"/>
          <a:ext cx="10515600" cy="480218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63446602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083925854"/>
                    </a:ext>
                  </a:extLst>
                </a:gridCol>
              </a:tblGrid>
              <a:tr h="9604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Инверсная фильтрация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323272"/>
                  </a:ext>
                </a:extLst>
              </a:tr>
              <a:tr h="9604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Фильтр Винера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4096136"/>
                  </a:ext>
                </a:extLst>
              </a:tr>
              <a:tr h="9604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err="1"/>
                        <a:t>Тихоновская</a:t>
                      </a:r>
                      <a:r>
                        <a:rPr lang="ru-RU" sz="1800" dirty="0"/>
                        <a:t> регуляризация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915077"/>
                  </a:ext>
                </a:extLst>
              </a:tr>
              <a:tr h="9604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Метод Люси-Ричардсона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511593"/>
                  </a:ext>
                </a:extLst>
              </a:tr>
              <a:tr h="9604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Blind deconvolution</a:t>
                      </a:r>
                      <a:endParaRPr lang="ru-RU" sz="18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Итерационно подбирается </a:t>
                      </a:r>
                      <a:r>
                        <a:rPr lang="en-US" dirty="0"/>
                        <a:t>PSF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197120"/>
                  </a:ext>
                </a:extLst>
              </a:tr>
            </a:tbl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A0B173-C293-4A71-9BFD-110A23757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Существующие подходы для </a:t>
            </a:r>
            <a:r>
              <a:rPr lang="ru-RU" b="1" dirty="0" err="1"/>
              <a:t>деконволюции</a:t>
            </a:r>
            <a:endParaRPr lang="ru-RU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746664-3EF7-4A3D-8F3F-0B3A45266A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25389" y="1690688"/>
            <a:ext cx="4187479" cy="9175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B904FD0-3894-486C-9E0D-0FE6A0EC042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60290" y="2742213"/>
            <a:ext cx="5117675" cy="68678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5D18133-FCAA-4B85-B40C-6CCC6C098AC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341259" y="3659786"/>
            <a:ext cx="4755736" cy="82361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5579BF6-1A1E-48AF-B120-FF8B7F1CB36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60290" y="4679483"/>
            <a:ext cx="5117675" cy="78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645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EAFDF4AD-8531-4C32-B450-E022EB9549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000" y="1260356"/>
            <a:ext cx="9000000" cy="542919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CE1D8E-9F33-4DB5-88FB-4192DEF8C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000" y="1260362"/>
            <a:ext cx="9000000" cy="542919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9487D28-5C75-47E2-96C8-C82229BD6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6000" y="1260359"/>
            <a:ext cx="9000000" cy="542919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0DB9F22-7DC8-4A67-ABB1-8357E90571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6000" y="1260363"/>
            <a:ext cx="9000000" cy="54291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0DE7A0B-BF2F-4CF4-86E5-56F57D74FC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6000" y="1260363"/>
            <a:ext cx="9000000" cy="542919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254C43-D8DF-4A76-A8C3-658778C70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 процесса искажения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F823638-9AC3-42AB-8AC4-499C853C574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73897" y="353953"/>
            <a:ext cx="4187479" cy="91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48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EAFDF4AD-8531-4C32-B450-E022EB9549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000" y="1268225"/>
            <a:ext cx="9000000" cy="542919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254C43-D8DF-4A76-A8C3-658778C70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 процесса искажения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A94B0B-8C29-4805-B9FC-02F078244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000" y="1268223"/>
            <a:ext cx="9000000" cy="542919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4A0B5C-EBBA-4E4E-8A2C-4815D5747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6000" y="1268220"/>
            <a:ext cx="9000000" cy="542919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C2F1F9-6E09-4EF5-96BE-E91499BB8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6000" y="1268226"/>
            <a:ext cx="9000000" cy="542919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D0AD511-F15F-4F53-8016-18BC39F4A2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6000" y="1268217"/>
            <a:ext cx="9000000" cy="542919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B88D962-A2E1-4CA4-8B5E-3607EA6222EC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73897" y="353953"/>
            <a:ext cx="4187479" cy="91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19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5FB2C5-CB37-4FC9-ADE9-8B9F0BEA7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Фильтрация Винера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29702A-46BF-4C4C-A496-921C0AAA9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837" y="1284424"/>
            <a:ext cx="9000000" cy="542919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21A0BA-D9BC-480C-B194-DF1B349648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837" y="1284423"/>
            <a:ext cx="9000000" cy="542919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5B02DE-3EA3-4843-B884-FDA73A4E66C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76606" y="597635"/>
            <a:ext cx="5117675" cy="686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189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F8ECCB-90AE-4449-B548-67D952A07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Тихоновская</a:t>
            </a:r>
            <a:r>
              <a:rPr lang="ru-RU" dirty="0"/>
              <a:t> регуляризация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87D4C8-4DBD-4574-80D7-205EBD808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1324530"/>
            <a:ext cx="9000000" cy="542919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2CF615C-AF63-4421-A880-B48A5DDF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000" y="1324530"/>
            <a:ext cx="9000000" cy="542919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1CA4253-F7DB-43B4-8519-4312987ED27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579706" y="500911"/>
            <a:ext cx="4531894" cy="82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25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FFF1D3-001E-432C-BE8D-CB7104365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Люси-Ричардсона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2663B0-81D8-4CD6-8817-82442B639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F46A8A-F70E-4A50-963B-A46895A87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900" y="1286696"/>
            <a:ext cx="9000000" cy="542919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B92B78-30D1-4CE5-97D9-40F5B5795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900" y="1286695"/>
            <a:ext cx="9000000" cy="542919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F1E2D8E-9EA8-49A7-9454-79E46671EC2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957459" y="585356"/>
            <a:ext cx="5117675" cy="78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506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112</Words>
  <Application>Microsoft Office PowerPoint</Application>
  <PresentationFormat>Широкоэкранный</PresentationFormat>
  <Paragraphs>29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Тема Office</vt:lpstr>
      <vt:lpstr>Восстановление расфокусированных и смазанных изображений</vt:lpstr>
      <vt:lpstr>Восстановление изображений Искажающие функции</vt:lpstr>
      <vt:lpstr>Теорема о свертке</vt:lpstr>
      <vt:lpstr>Существующие подходы для деконволюции</vt:lpstr>
      <vt:lpstr>Модель процесса искажения</vt:lpstr>
      <vt:lpstr>Модель процесса искажения</vt:lpstr>
      <vt:lpstr>Фильтрация Винера</vt:lpstr>
      <vt:lpstr>Тихоновская регуляризация</vt:lpstr>
      <vt:lpstr>Метод Люси-Ричардсона</vt:lpstr>
      <vt:lpstr>Blind deconvolution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Восстановление расфокусированных и смазанных изображений</dc:title>
  <dc:creator>Андрей Никитин</dc:creator>
  <cp:lastModifiedBy>Андрей</cp:lastModifiedBy>
  <cp:revision>2</cp:revision>
  <dcterms:created xsi:type="dcterms:W3CDTF">2024-04-15T18:56:47Z</dcterms:created>
  <dcterms:modified xsi:type="dcterms:W3CDTF">2024-04-17T10:23:35Z</dcterms:modified>
</cp:coreProperties>
</file>

<file path=docProps/thumbnail.jpeg>
</file>